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D4814E-E427-4F71-BDC0-89EB8F4EC61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E491D0-6B4F-44D3-87F2-B5EBF006541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15AFB-9B90-461A-B82D-B840B7A9155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03C865-71FF-49B8-B89D-3A8B25065FC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93DF4C-E76C-46FC-9A1E-F9B6585EEAA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61627C-038B-45F8-955D-487EFE20295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0BB306-2136-4944-9CF7-B73F550F8F1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FC6AF4-FBE6-4212-AB20-FD1D6039214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C3C759-EB74-47DE-AD0E-1E62CD782C5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5CA7EF-552F-4416-9817-0A818A95DFB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1DDDF-A511-4FBB-8D22-A59DA5A3121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89D831E-DA1B-4DF0-9BB8-318EBE0F6E73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Муниципальное автономное дошкольное образовательное учреждение детский сад №87 города Тюмени</a:t>
            </a:r>
            <a:endParaRPr lang="ru-RU" sz="20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7544" y="1772816"/>
            <a:ext cx="6912768" cy="4464496"/>
          </a:xfrm>
        </p:spPr>
        <p:txBody>
          <a:bodyPr/>
          <a:lstStyle/>
          <a:p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Практикум: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«Пуговицы в коррекционно-развивающей работе с детьми ОВЗ»</a:t>
            </a:r>
          </a:p>
          <a:p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Подготовили: Абрамова Е.А., педагог-психолог</a:t>
            </a:r>
          </a:p>
          <a:p>
            <a:pPr algn="r"/>
            <a:r>
              <a:rPr lang="ru-RU" sz="1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Калиева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А.Г., учитель-дефектолог</a:t>
            </a:r>
          </a:p>
          <a:p>
            <a:pPr algn="r"/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Тюмень, 2020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1786210"/>
          </a:xfrm>
        </p:spPr>
        <p:txBody>
          <a:bodyPr/>
          <a:lstStyle/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интегрировать различные виды детской деятельности в развитии познавательных и творческих способностей детей, используя пуговицы.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844824"/>
            <a:ext cx="7416824" cy="4680520"/>
          </a:xfrm>
        </p:spPr>
        <p:txBody>
          <a:bodyPr/>
          <a:lstStyle/>
          <a:p>
            <a:pPr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 lvl="0" algn="just">
              <a:spcAft>
                <a:spcPts val="0"/>
              </a:spcAft>
              <a:buClr>
                <a:srgbClr val="000000"/>
              </a:buClr>
              <a:buFont typeface="+mj-lt"/>
              <a:buAutoNum type="arabicPeriod"/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Развивать познавательные процессы, мелкую моторику, усидчивость, фонематический слух и речевое дыхание у детей с помощью игр из пуговиц;</a:t>
            </a:r>
            <a:endParaRPr lang="ru-RU" sz="1800" dirty="0" smtClean="0">
              <a:latin typeface="Times New Roman"/>
              <a:ea typeface="Calibri"/>
              <a:cs typeface="Times New Roman"/>
            </a:endParaRPr>
          </a:p>
          <a:p>
            <a:pPr lvl="0" algn="just">
              <a:spcAft>
                <a:spcPts val="0"/>
              </a:spcAft>
              <a:buClr>
                <a:srgbClr val="000000"/>
              </a:buClr>
              <a:buFont typeface="+mj-lt"/>
              <a:buAutoNum type="arabicPeriod"/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Способствовать развитию интереса к играм с пуговицами у педагогов, детей и их 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родителей;</a:t>
            </a:r>
            <a:endParaRPr lang="ru-RU" sz="1800" dirty="0" smtClean="0">
              <a:latin typeface="Times New Roman"/>
              <a:ea typeface="Calibri"/>
              <a:cs typeface="Times New Roman"/>
            </a:endParaRPr>
          </a:p>
          <a:p>
            <a:pPr lvl="0" algn="just">
              <a:spcAft>
                <a:spcPts val="0"/>
              </a:spcAft>
              <a:buClr>
                <a:srgbClr val="000000"/>
              </a:buClr>
              <a:buFont typeface="+mj-lt"/>
              <a:buAutoNum type="arabicPeriod"/>
            </a:pPr>
            <a:r>
              <a:rPr lang="ru-RU" sz="2400" dirty="0" smtClean="0">
                <a:latin typeface="Times New Roman"/>
                <a:ea typeface="Calibri"/>
                <a:cs typeface="Times New Roman"/>
              </a:rPr>
              <a:t>Познакомить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педагогов с разными видами пособий из пуговиц;</a:t>
            </a:r>
            <a:endParaRPr lang="ru-RU" sz="1800" dirty="0" smtClean="0">
              <a:latin typeface="Times New Roman"/>
              <a:ea typeface="Calibri"/>
              <a:cs typeface="Times New Roman"/>
            </a:endParaRPr>
          </a:p>
          <a:p>
            <a:pPr lvl="0" algn="just">
              <a:spcAft>
                <a:spcPts val="0"/>
              </a:spcAft>
              <a:buClr>
                <a:srgbClr val="000000"/>
              </a:buClr>
              <a:buFont typeface="+mj-lt"/>
              <a:buAutoNum type="arabicPeriod"/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Информировать родителей о возможности развития детей посредством игр с простыми пуговицами (стенды в группах).</a:t>
            </a:r>
            <a:endParaRPr lang="ru-RU" sz="1800" dirty="0" smtClean="0">
              <a:latin typeface="Times New Roman"/>
              <a:ea typeface="Calibri"/>
              <a:cs typeface="Times New Roman"/>
            </a:endParaRP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84976" cy="1143000"/>
          </a:xfrm>
        </p:spPr>
        <p:txBody>
          <a:bodyPr/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помощью </a:t>
            </a:r>
            <a:r>
              <a:rPr lang="ru-RU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рассматривания пуговиц</a:t>
            </a:r>
            <a:r>
              <a:rPr lang="ru-RU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можно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завоевать </a:t>
            </a:r>
            <a:r>
              <a:rPr lang="ru-RU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доверие </a:t>
            </a:r>
            <a:r>
              <a:rPr lang="ru-RU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ребёнка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28800"/>
            <a:ext cx="8507288" cy="4497363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Перебирание,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передвигание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просто рассматривание пуговиц доставляет и детям, и взрослым огромное удовольствие.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Играя с пуговицами разного цвета, формы, величины, у ребёнка развивается не только рука, но и речь.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Ребёнок становится более наблюдательным и работоспособным.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Повышается концентрация внимания, развивается логическое и образное мышление.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052736"/>
            <a:ext cx="8856984" cy="936104"/>
          </a:xfrm>
        </p:spPr>
        <p:txBody>
          <a:bodyPr/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Работа учителя-дефектолога: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Игры «Волшебные заплатки», «Разноцветные домики для весёлых пуговиц», «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Геоборд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 «Сортировка».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Упражнения «Продолжи ряд», «Найди пару».</a:t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Users\user\Desktop\фото пуг\20191211_10525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132856"/>
            <a:ext cx="2520280" cy="4200467"/>
          </a:xfrm>
          <a:prstGeom prst="rect">
            <a:avLst/>
          </a:prstGeom>
          <a:noFill/>
        </p:spPr>
      </p:pic>
      <p:pic>
        <p:nvPicPr>
          <p:cNvPr id="2050" name="Picture 2" descr="C:\Users\user\Desktop\фото дети пуговицы\20191211_10480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2564904"/>
            <a:ext cx="3888432" cy="24752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008112"/>
          </a:xfrm>
        </p:spPr>
        <p:txBody>
          <a:bodyPr/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Работа учителя-логопеда: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игры «Дорожка», «Путешествие пуговки», «Чудо-дерево», «Пошли пальчики гулять».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G:\ПУГОВИЦЫ\Алфавит для пуговицы (лабиринт)\Untitled-2-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1916832"/>
            <a:ext cx="2520280" cy="3564487"/>
          </a:xfrm>
          <a:prstGeom prst="rect">
            <a:avLst/>
          </a:prstGeom>
          <a:noFill/>
        </p:spPr>
      </p:pic>
      <p:pic>
        <p:nvPicPr>
          <p:cNvPr id="3" name="Picture 2" descr="G:\ПУГОВИЦЫ\20200214_13392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700808"/>
            <a:ext cx="3312368" cy="44164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080120"/>
          </a:xfrm>
        </p:spPr>
        <p:txBody>
          <a:bodyPr/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Работа педагога-психолога: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игра «Гусеница», «Аквариум», «Шнуровка»; развивающие пособия 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Бизиборд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», «Сухой бассейн»; упражнение «Передай пуговки».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user\Desktop\фото дети пуговицы\20191212_09541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1844824"/>
            <a:ext cx="1969317" cy="3501008"/>
          </a:xfrm>
          <a:prstGeom prst="rect">
            <a:avLst/>
          </a:prstGeom>
          <a:noFill/>
        </p:spPr>
      </p:pic>
      <p:pic>
        <p:nvPicPr>
          <p:cNvPr id="3" name="Picture 2" descr="C:\Users\user\Desktop\фото дети пуговицы\20191210_09235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2348880"/>
            <a:ext cx="2110734" cy="3752416"/>
          </a:xfrm>
          <a:prstGeom prst="rect">
            <a:avLst/>
          </a:prstGeom>
          <a:noFill/>
        </p:spPr>
      </p:pic>
      <p:pic>
        <p:nvPicPr>
          <p:cNvPr id="1027" name="Picture 3" descr="C:\Users\user\Desktop\фото дети пуговицы\20191219_09314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1844824"/>
            <a:ext cx="2448272" cy="35013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412776"/>
            <a:ext cx="8445624" cy="3456384"/>
          </a:xfrm>
        </p:spPr>
        <p:txBody>
          <a:bodyPr/>
          <a:lstStyle/>
          <a:p>
            <a:pPr algn="l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Работа воспитателя:</a:t>
            </a:r>
            <a:b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Продуктивная деятельность: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Рисование «Солнышко» (использование пуговиц в виде глазок), «Нарисуем пуговицу». 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Лепка (составление из пуговиц узоров и изображений на пластилине и тесте) «Витамины в банке», «Наряжаем ёлочку». 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Конструирование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(создание объёмных конструкций из пуговиц с использованием проволоки, палочек для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коктеля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), например «Гусеница».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Ручной труд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(нанизывание пуговиц), например «Ожерелье».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Экспериментальная деятельность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(рассматривание пуговиц под лупой; знакомство со свойствами и качеством материалов, из которых сделаны пуговицы). 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Физкультурная деятельность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(использование пуговиц для массажного коврика).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Работа с родителями: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конкурс поделок из пуговиц «Пуговичная фантазия»;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оформление стенда «Вторая жизнь пуговицы»;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оформление папки-передвижки «Приметы, пословицы и поговорки о пуговицах»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консультации «Возникновение пуговицы», «Развивающие игры с пуговицами»;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сочинение вместе с детьми сказки и пуговице;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оформление мини-музея «Чудо-пуговка»;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изготовление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бизиборда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массажного коврика с применением пуговиц.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700808"/>
            <a:ext cx="7272808" cy="2808312"/>
          </a:xfrm>
        </p:spPr>
        <p:txBody>
          <a:bodyPr/>
          <a:lstStyle/>
          <a:p>
            <a:pPr algn="r"/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«Истоки способностей и дарования детей – на кончиках их пальцев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чем больше мастерства в детской руке, тем умнее ребенок»</a:t>
            </a:r>
            <a:br>
              <a:rPr lang="ru-RU" sz="32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В.А.Сухомлинский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Презентация7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Презентация7</Template>
  <TotalTime>140</TotalTime>
  <Words>254</Words>
  <Application>Microsoft Office PowerPoint</Application>
  <PresentationFormat>Экран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Презентация7</vt:lpstr>
      <vt:lpstr>Муниципальное автономное дошкольное образовательное учреждение детский сад №87 города Тюмени</vt:lpstr>
      <vt:lpstr>Цель – интегрировать различные виды детской деятельности в развитии познавательных и творческих способностей детей, используя пуговицы.</vt:lpstr>
      <vt:lpstr>С помощью рассматривания пуговиц можно завоевать доверие ребёнка</vt:lpstr>
      <vt:lpstr>Работа учителя-дефектолога: 1. Игры «Волшебные заплатки», «Разноцветные домики для весёлых пуговиц», «Геоборд», «Сортировка». 2. Упражнения «Продолжи ряд», «Найди пару».  </vt:lpstr>
      <vt:lpstr>Работа учителя-логопеда: игры «Дорожка», «Путешествие пуговки», «Чудо-дерево», «Пошли пальчики гулять». </vt:lpstr>
      <vt:lpstr>Работа педагога-психолога: игра «Гусеница», «Аквариум», «Шнуровка»; развивающие пособия «Бизиборд», «Сухой бассейн»; упражнение «Передай пуговки». </vt:lpstr>
      <vt:lpstr>Работа воспитателя: -Продуктивная деятельность: Рисование «Солнышко» (использование пуговиц в виде глазок), «Нарисуем пуговицу».  Лепка (составление из пуговиц узоров и изображений на пластилине и тесте) «Витамины в банке», «Наряжаем ёлочку».  -Конструирование (создание объёмных конструкций из пуговиц с использованием проволоки, палочек для коктеля), например «Гусеница». -Ручной труд (нанизывание пуговиц), например «Ожерелье». -Экспериментальная деятельность (рассматривание пуговиц под лупой; знакомство со свойствами и качеством материалов, из которых сделаны пуговицы).  -Физкультурная деятельность (использование пуговиц для массажного коврика). </vt:lpstr>
      <vt:lpstr>Работа с родителями:</vt:lpstr>
      <vt:lpstr> «Истоки способностей и дарования детей – на кончиках их пальцев… чем больше мастерства в детской руке, тем умнее ребенок»  В.А.Сухомлинский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автономное дошкольное образовательное учреждение детский сад №87 города Тюмени</dc:title>
  <dc:creator>user</dc:creator>
  <cp:lastModifiedBy>User</cp:lastModifiedBy>
  <cp:revision>11</cp:revision>
  <dcterms:created xsi:type="dcterms:W3CDTF">2019-12-11T08:16:46Z</dcterms:created>
  <dcterms:modified xsi:type="dcterms:W3CDTF">2020-12-11T11:42:08Z</dcterms:modified>
</cp:coreProperties>
</file>