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9" r:id="rId4"/>
    <p:sldId id="260" r:id="rId5"/>
    <p:sldId id="261" r:id="rId6"/>
    <p:sldId id="262" r:id="rId7"/>
    <p:sldId id="263" r:id="rId8"/>
    <p:sldId id="265" r:id="rId9"/>
    <p:sldId id="271" r:id="rId10"/>
    <p:sldId id="269" r:id="rId11"/>
    <p:sldId id="270" r:id="rId12"/>
    <p:sldId id="272" r:id="rId13"/>
    <p:sldId id="273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7B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dou87-tmn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0" y="0"/>
          <a:ext cx="9108419" cy="6237311"/>
        </p:xfrm>
        <a:graphic>
          <a:graphicData uri="http://schemas.openxmlformats.org/presentationml/2006/ole">
            <p:oleObj spid="_x0000_s3076" name="Презентация" r:id="rId3" imgW="4570530" imgH="3427400" progId="PowerPoint.Show.8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43608" y="18864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№ 87 города Тюмени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844824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F7B24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200" b="1" dirty="0" smtClean="0">
                <a:solidFill>
                  <a:srgbClr val="0F7B24"/>
                </a:solidFill>
                <a:latin typeface="Times New Roman" pitchFamily="18" charset="0"/>
                <a:cs typeface="Times New Roman" pitchFamily="18" charset="0"/>
              </a:rPr>
              <a:t>«Развитие и коррекция эмоционально-волевой и коммуникативной сферы через </a:t>
            </a:r>
            <a:r>
              <a:rPr lang="ru-RU" sz="3200" b="1" dirty="0" smtClean="0">
                <a:solidFill>
                  <a:srgbClr val="0F7B24"/>
                </a:solidFill>
                <a:latin typeface="Times New Roman" pitchFamily="18" charset="0"/>
                <a:cs typeface="Times New Roman" pitchFamily="18" charset="0"/>
              </a:rPr>
              <a:t>театрализованную деятельность</a:t>
            </a:r>
            <a:r>
              <a:rPr lang="ru-RU" sz="3200" b="1" dirty="0" smtClean="0">
                <a:solidFill>
                  <a:srgbClr val="0F7B24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 smtClean="0">
              <a:solidFill>
                <a:srgbClr val="0F7B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6237312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Тюмень, 2019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180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организации образовательного процесса: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3"/>
            <a:ext cx="8640960" cy="1368151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Театрализованная игра на праздниках, развлечениях (дополнительная образовательная услуга «Весёлый день рождения»);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Театральная деятельность с использованием музыкальных инструментов;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Театрализованные игры в повседневной жизни;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Самостоятельная художественно – театральная деятельность.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Картинки по запросу фото сказки теремок с муз инструмент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3600400" cy="2700300"/>
          </a:xfrm>
          <a:prstGeom prst="rect">
            <a:avLst/>
          </a:prstGeom>
          <a:noFill/>
        </p:spPr>
      </p:pic>
      <p:pic>
        <p:nvPicPr>
          <p:cNvPr id="17411" name="Picture 3" descr="C:\Users\user\Desktop\театр\IMG_20191108_153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76872"/>
            <a:ext cx="3168352" cy="2780222"/>
          </a:xfrm>
          <a:prstGeom prst="rect">
            <a:avLst/>
          </a:prstGeom>
          <a:noFill/>
        </p:spPr>
      </p:pic>
      <p:pic>
        <p:nvPicPr>
          <p:cNvPr id="17412" name="Picture 4" descr="C:\Users\user\Desktop\театр\DSC_05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221088"/>
            <a:ext cx="4032448" cy="2349659"/>
          </a:xfrm>
          <a:prstGeom prst="rect">
            <a:avLst/>
          </a:prstGeom>
          <a:noFill/>
        </p:spPr>
      </p:pic>
      <p:pic>
        <p:nvPicPr>
          <p:cNvPr id="17413" name="Picture 5" descr="C:\Users\user\Desktop\театр\IMG_49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221088"/>
            <a:ext cx="3384376" cy="2328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521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 по театральной деятельности: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3600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Традиционные: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Консультации («Театральная деятельность в детском саду», «Домашний театр», «Театрализованные игры – путь к творчеству», «Театрализованная игра как средство развития речи дошкольника» и пр.);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Информация на сайте детского сада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http://dou87-tmn.ru/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Постановка театра родителей совместно с детьми;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Оформление стендов в приёмной группы «Уголок для родителей»;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Привлечение родителей к изготовлению различных видов атрибутов к театрализованной деятельности;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Совместные походы в театр.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user\Desktop\театр\DSC03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365104"/>
            <a:ext cx="4203072" cy="2263155"/>
          </a:xfrm>
          <a:prstGeom prst="rect">
            <a:avLst/>
          </a:prstGeom>
          <a:noFill/>
        </p:spPr>
      </p:pic>
      <p:pic>
        <p:nvPicPr>
          <p:cNvPr id="26628" name="Picture 4" descr="C:\Users\user\Desktop\театр\IMG_6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365104"/>
            <a:ext cx="3816423" cy="2252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Нетрадиционные формы: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Деловая игра «Театральный ринг»;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Литературная викторина «В гостях у сказки»;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Конкурс «Карнавальная  маска»;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Семейный клуб «Улыбка»;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Оформление фотовыставки «Мы – артисты»;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Акция «Книжка – малышка детям»;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День открытых дверей для родителей с просмотром театрализованной деятельности «Мы – весёлые ребята, любим петь и танцевать».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user\Desktop\театр\IMG_5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45024"/>
            <a:ext cx="4002724" cy="2952328"/>
          </a:xfrm>
          <a:prstGeom prst="rect">
            <a:avLst/>
          </a:prstGeom>
          <a:noFill/>
        </p:spPr>
      </p:pic>
      <p:pic>
        <p:nvPicPr>
          <p:cNvPr id="16387" name="Picture 3" descr="C:\Users\user\Desktop\театр\IMG-c4a69674e35790990d2e0016f47e623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645024"/>
            <a:ext cx="435161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работы с детьми по театрализованной деятельности: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ребёнка по всем направлениям образовательных областей;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Расширение представлений детей о театральной культуре;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предметной среды, способствующей развитию у детей театральной культуры.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user\Desktop\театр\IMG_4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3576736" cy="3469531"/>
          </a:xfrm>
          <a:prstGeom prst="rect">
            <a:avLst/>
          </a:prstGeom>
          <a:noFill/>
        </p:spPr>
      </p:pic>
      <p:pic>
        <p:nvPicPr>
          <p:cNvPr id="16387" name="Picture 3" descr="C:\Users\user\Desktop\театр\Фото занятия мы любим сказки\IMG_0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140968"/>
            <a:ext cx="475252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7"/>
            <a:ext cx="8712968" cy="223224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«Мир театра – есть тропинка к внутренним чувствам ребёнка, его душе»</a:t>
            </a:r>
          </a:p>
          <a:p>
            <a:pPr algn="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Л.С.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Картинки по запросу теат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564904"/>
            <a:ext cx="4392488" cy="3863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театра, используемые педагогами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работе с детьми: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16835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Пальчиковый;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Настольный кукольный;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Стендовый;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Театр на руке;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Верховой;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Театр живой куклы.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 descr="C:\Users\user\Desktop\театр\IMG_5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581128"/>
            <a:ext cx="2592288" cy="2139511"/>
          </a:xfrm>
          <a:prstGeom prst="rect">
            <a:avLst/>
          </a:prstGeom>
          <a:noFill/>
        </p:spPr>
      </p:pic>
      <p:pic>
        <p:nvPicPr>
          <p:cNvPr id="16387" name="Picture 3" descr="C:\Users\user\Desktop\театр\IMG_54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742919" cy="2952328"/>
          </a:xfrm>
          <a:prstGeom prst="rect">
            <a:avLst/>
          </a:prstGeom>
          <a:noFill/>
        </p:spPr>
      </p:pic>
      <p:pic>
        <p:nvPicPr>
          <p:cNvPr id="16389" name="Picture 5" descr="C:\Users\user\Desktop\театр\IMG_54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77072"/>
            <a:ext cx="2736304" cy="2106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856984" cy="1080120"/>
          </a:xfrm>
        </p:spPr>
        <p:txBody>
          <a:bodyPr>
            <a:normAutofit/>
          </a:bodyPr>
          <a:lstStyle/>
          <a:p>
            <a:pPr algn="just"/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- это материал для развития у детей воображения, мышления и речи.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способствует развитию мелкой моторики. В ходе игр дети, повторяя движения взрослых, активизируют моторику рук.</a:t>
            </a: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6" descr="C:\Users\user\Desktop\театр\20191112_14081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365104"/>
            <a:ext cx="7049605" cy="2365375"/>
          </a:xfrm>
          <a:prstGeom prst="rect">
            <a:avLst/>
          </a:prstGeom>
          <a:noFill/>
        </p:spPr>
      </p:pic>
      <p:pic>
        <p:nvPicPr>
          <p:cNvPr id="16392" name="Picture 8" descr="C:\Users\user\Desktop\театр\IMG-db6077bdc873effa16e8420951f8685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176464" cy="2880320"/>
          </a:xfrm>
          <a:prstGeom prst="rect">
            <a:avLst/>
          </a:prstGeom>
          <a:noFill/>
        </p:spPr>
      </p:pic>
      <p:pic>
        <p:nvPicPr>
          <p:cNvPr id="16395" name="Picture 11" descr="C:\Users\user\Desktop\театр\IMG_0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268760"/>
            <a:ext cx="4180362" cy="2856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264696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Постановки сказок в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настольном кукольном театре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развивают речь, память, внимание и координацию движений малыша. Они учат детей общаться, выражать свои эмоции, а также помогают справляться со страхами и переживаниями.</a:t>
            </a:r>
          </a:p>
          <a:p>
            <a:pPr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театр\IMG-60fd2889eb16c4d3012a7a43f65baca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68760"/>
            <a:ext cx="3024336" cy="2520280"/>
          </a:xfrm>
          <a:prstGeom prst="rect">
            <a:avLst/>
          </a:prstGeom>
          <a:noFill/>
        </p:spPr>
      </p:pic>
      <p:pic>
        <p:nvPicPr>
          <p:cNvPr id="18435" name="Picture 3" descr="C:\Users\user\Desktop\театр\IMG-78e996c26d94ec9acffef1ff1a7b0e2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4320480" cy="2813496"/>
          </a:xfrm>
          <a:prstGeom prst="rect">
            <a:avLst/>
          </a:prstGeom>
          <a:noFill/>
        </p:spPr>
      </p:pic>
      <p:pic>
        <p:nvPicPr>
          <p:cNvPr id="18436" name="Picture 4" descr="C:\Users\user\Desktop\театр\IMG-95c0d152b5ab07b9b1327c33412de4e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424847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"/>
          </a:xfrm>
        </p:spPr>
        <p:txBody>
          <a:bodyPr>
            <a:normAutofit/>
          </a:bodyPr>
          <a:lstStyle/>
          <a:p>
            <a:pPr algn="just"/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Стендовый театр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магнитный, теневой) формирует у детей с проблемами в интеллектуальном развитии конструкторские навыки.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user\Desktop\театр\20191112_141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4392488" cy="2695800"/>
          </a:xfrm>
          <a:prstGeom prst="rect">
            <a:avLst/>
          </a:prstGeom>
          <a:noFill/>
        </p:spPr>
      </p:pic>
      <p:pic>
        <p:nvPicPr>
          <p:cNvPr id="17411" name="Picture 3" descr="C:\Users\user\Desktop\театр\IMG-e6e184a3f6a94f5c8a31789bf8db9e9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3888432" cy="5688632"/>
          </a:xfrm>
          <a:prstGeom prst="rect">
            <a:avLst/>
          </a:prstGeom>
          <a:noFill/>
        </p:spPr>
      </p:pic>
      <p:pic>
        <p:nvPicPr>
          <p:cNvPr id="17412" name="Picture 4" descr="C:\Users\user\Desktop\театр\IMG-5dff1acd609586114bdef6a23ed0b92c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439248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922114"/>
          </a:xfrm>
        </p:spPr>
        <p:txBody>
          <a:bodyPr>
            <a:normAutofit fontScale="9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на руке: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(перчаточный, на ложках, театр прихваток) ребёнок учится общаться; проявляются скрытые способности даже у тех детей, которые считали себя ни на что не способными.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user\Desktop\театр\IMG-135244f3e3d1361ef05e3709becdf442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4032448" cy="2627022"/>
          </a:xfrm>
          <a:prstGeom prst="rect">
            <a:avLst/>
          </a:prstGeom>
          <a:noFill/>
        </p:spPr>
      </p:pic>
      <p:pic>
        <p:nvPicPr>
          <p:cNvPr id="20483" name="Picture 3" descr="C:\Users\user\Desktop\театр\IMG_6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205740" cy="4536504"/>
          </a:xfrm>
          <a:prstGeom prst="rect">
            <a:avLst/>
          </a:prstGeom>
          <a:noFill/>
        </p:spPr>
      </p:pic>
      <p:pic>
        <p:nvPicPr>
          <p:cNvPr id="20484" name="Picture 4" descr="C:\Users\user\Desktop\театр\IMG_0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403244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57606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Верховой театр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театр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Би-ба-бо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тростевые куклы) помогает побороть стеснительность у детей.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3" name="Picture 1" descr="C:\Users\user\Desktop\театр\IMG-9480a71b5c8f8623314771aedbdfbac1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8640960" cy="2536701"/>
          </a:xfrm>
          <a:prstGeom prst="rect">
            <a:avLst/>
          </a:prstGeom>
          <a:noFill/>
        </p:spPr>
      </p:pic>
      <p:pic>
        <p:nvPicPr>
          <p:cNvPr id="23554" name="Picture 2" descr="C:\Users\user\Desktop\театр\IMG-95c0d152b5ab07b9b1327c33412de4eb-V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836712"/>
            <a:ext cx="4392488" cy="3073009"/>
          </a:xfrm>
          <a:prstGeom prst="rect">
            <a:avLst/>
          </a:prstGeom>
          <a:noFill/>
        </p:spPr>
      </p:pic>
      <p:pic>
        <p:nvPicPr>
          <p:cNvPr id="23555" name="Picture 3" descr="C:\Users\user\Desktop\театр\IMG-f8940c946f24847b53b1532089d427a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396044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720080"/>
          </a:xfrm>
        </p:spPr>
        <p:txBody>
          <a:bodyPr>
            <a:normAutofit/>
          </a:bodyPr>
          <a:lstStyle/>
          <a:p>
            <a:pPr algn="just"/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живой куклы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(ростовые куклы, живые люди, театр масок) реализует эмоции детей, содействует общему развитию и эстетическому воспитанию.</a:t>
            </a:r>
          </a:p>
          <a:p>
            <a:pPr>
              <a:buNone/>
            </a:pPr>
            <a:endParaRPr lang="ru-RU" sz="1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C:\Users\user\Desktop\театр\IMG_4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5184576" cy="3017334"/>
          </a:xfrm>
          <a:prstGeom prst="rect">
            <a:avLst/>
          </a:prstGeom>
          <a:noFill/>
        </p:spPr>
      </p:pic>
      <p:pic>
        <p:nvPicPr>
          <p:cNvPr id="19461" name="Picture 5" descr="C:\Users\user\Desktop\театр\IMG-c351448e9b54b9f626f3e0fa1bbb75d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12776"/>
            <a:ext cx="3312368" cy="4703629"/>
          </a:xfrm>
          <a:prstGeom prst="rect">
            <a:avLst/>
          </a:prstGeom>
          <a:noFill/>
        </p:spPr>
      </p:pic>
      <p:pic>
        <p:nvPicPr>
          <p:cNvPr id="16386" name="Picture 2" descr="C:\Users\user\Desktop\театр\IMG-3936bc08541e7bac37b36cb20694f38f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908720"/>
            <a:ext cx="396044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Классификация театрализованных игр: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016" y="1196752"/>
            <a:ext cx="8605464" cy="536145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 детей 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младшего дошкольного возраста (3-4 года)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отмечается первичное освоение режиссёрской театрализованной игры через: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настольный театр игрушек;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плоскостной театр на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пальчиковый театр.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возрасте 4-5 лет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ребёнок осваивает разные виды настольного театра: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деревянный театр;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конусный театр;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театр народной игрушки;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плоскостных фигур;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театр ложек;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театр верховых кукол (без ширмы, а к концу учебного года – и с ширмой).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старшей и подготовительной возрастных группах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детей можно знакомить с театром «живой куклы».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392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Презентация</vt:lpstr>
      <vt:lpstr>Слайд 1</vt:lpstr>
      <vt:lpstr>Виды театра, используемые педагогами в работе с детьми:</vt:lpstr>
      <vt:lpstr>Слайд 3</vt:lpstr>
      <vt:lpstr>Слайд 4</vt:lpstr>
      <vt:lpstr>Слайд 5</vt:lpstr>
      <vt:lpstr> Театр на руке: (перчаточный, на ложках, театр прихваток) ребёнок учится общаться; проявляются скрытые способности даже у тех детей, которые считали себя ни на что не способными.</vt:lpstr>
      <vt:lpstr>Слайд 7</vt:lpstr>
      <vt:lpstr>Слайд 8</vt:lpstr>
      <vt:lpstr>Классификация театрализованных игр: </vt:lpstr>
      <vt:lpstr>Формы организации образовательного процесса:</vt:lpstr>
      <vt:lpstr>Формы работы с родителями по театральной деятельности:  </vt:lpstr>
      <vt:lpstr>Нетрадиционные формы:</vt:lpstr>
      <vt:lpstr>Ожидаемые результаты работы с детьми по театрализованной деятельности: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№ 87 города Тюмени</dc:title>
  <dc:creator>user</dc:creator>
  <cp:lastModifiedBy>user</cp:lastModifiedBy>
  <cp:revision>12</cp:revision>
  <dcterms:created xsi:type="dcterms:W3CDTF">2019-11-12T09:39:21Z</dcterms:created>
  <dcterms:modified xsi:type="dcterms:W3CDTF">2020-12-08T09:14:03Z</dcterms:modified>
</cp:coreProperties>
</file>